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304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05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508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97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033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785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67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172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332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461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991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5CA65-52F6-4003-85CC-C43544C8DB9B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E0E93-CA0D-4C28-BC08-5A6E4FAF1C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79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l="35808" t="19239" r="36872" b="22890"/>
          <a:stretch/>
        </p:blipFill>
        <p:spPr>
          <a:xfrm>
            <a:off x="1320050" y="471171"/>
            <a:ext cx="3060000" cy="3645898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1" name="그림 10"/>
          <p:cNvPicPr>
            <a:picLocks/>
          </p:cNvPicPr>
          <p:nvPr/>
        </p:nvPicPr>
        <p:blipFill rotWithShape="1">
          <a:blip r:embed="rId3"/>
          <a:srcRect l="35467" t="19350" r="36404" b="21585"/>
          <a:stretch/>
        </p:blipFill>
        <p:spPr>
          <a:xfrm>
            <a:off x="4497855" y="471171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2" name="그림 11"/>
          <p:cNvPicPr>
            <a:picLocks/>
          </p:cNvPicPr>
          <p:nvPr/>
        </p:nvPicPr>
        <p:blipFill rotWithShape="1">
          <a:blip r:embed="rId4"/>
          <a:srcRect l="35969" t="19121" r="36598" b="21430"/>
          <a:stretch/>
        </p:blipFill>
        <p:spPr>
          <a:xfrm>
            <a:off x="7702742" y="470731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3" name="그림 12"/>
          <p:cNvPicPr>
            <a:picLocks/>
          </p:cNvPicPr>
          <p:nvPr/>
        </p:nvPicPr>
        <p:blipFill rotWithShape="1">
          <a:blip r:embed="rId5"/>
          <a:srcRect l="35491" t="16070" r="37392" b="27658"/>
          <a:stretch/>
        </p:blipFill>
        <p:spPr>
          <a:xfrm>
            <a:off x="1092201" y="1822194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4" name="그림 13"/>
          <p:cNvPicPr>
            <a:picLocks/>
          </p:cNvPicPr>
          <p:nvPr/>
        </p:nvPicPr>
        <p:blipFill rotWithShape="1">
          <a:blip r:embed="rId6"/>
          <a:srcRect l="35723" t="18531" r="36182" b="25055"/>
          <a:stretch/>
        </p:blipFill>
        <p:spPr>
          <a:xfrm>
            <a:off x="5697520" y="4028345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5" name="그림 14"/>
          <p:cNvPicPr>
            <a:picLocks/>
          </p:cNvPicPr>
          <p:nvPr/>
        </p:nvPicPr>
        <p:blipFill rotWithShape="1">
          <a:blip r:embed="rId7"/>
          <a:srcRect l="35877" t="11836" r="37584" b="32189"/>
          <a:stretch/>
        </p:blipFill>
        <p:spPr>
          <a:xfrm>
            <a:off x="334861" y="2228345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6" name="그림 15"/>
          <p:cNvPicPr>
            <a:picLocks/>
          </p:cNvPicPr>
          <p:nvPr/>
        </p:nvPicPr>
        <p:blipFill rotWithShape="1">
          <a:blip r:embed="rId8"/>
          <a:srcRect l="35830" t="12365" r="36641" b="28641"/>
          <a:stretch/>
        </p:blipFill>
        <p:spPr>
          <a:xfrm>
            <a:off x="8466541" y="1822194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9"/>
          <a:srcRect l="35953" t="20548" r="36928" b="20305"/>
          <a:stretch/>
        </p:blipFill>
        <p:spPr>
          <a:xfrm>
            <a:off x="326337" y="2270731"/>
            <a:ext cx="2934359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  <p:pic>
        <p:nvPicPr>
          <p:cNvPr id="18" name="그림 17"/>
          <p:cNvPicPr>
            <a:picLocks/>
          </p:cNvPicPr>
          <p:nvPr/>
        </p:nvPicPr>
        <p:blipFill rotWithShape="1">
          <a:blip r:embed="rId10"/>
          <a:srcRect l="37555" t="20616" r="37177" b="23005"/>
          <a:stretch/>
        </p:blipFill>
        <p:spPr>
          <a:xfrm>
            <a:off x="2442574" y="4534422"/>
            <a:ext cx="3060000" cy="3600000"/>
          </a:xfrm>
          <a:prstGeom prst="rect">
            <a:avLst/>
          </a:prstGeom>
          <a:effectLst>
            <a:outerShdw blurRad="50800" dir="5400000" sx="105000" sy="105000" algn="ctr" rotWithShape="0">
              <a:srgbClr val="000000"/>
            </a:outerShdw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4083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LINE</dc:creator>
  <cp:lastModifiedBy>LINE</cp:lastModifiedBy>
  <cp:revision>7</cp:revision>
  <dcterms:created xsi:type="dcterms:W3CDTF">2023-01-17T06:07:56Z</dcterms:created>
  <dcterms:modified xsi:type="dcterms:W3CDTF">2023-01-17T08:58:58Z</dcterms:modified>
</cp:coreProperties>
</file>

<file path=docProps/thumbnail.jpeg>
</file>